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60" r:id="rId6"/>
    <p:sldId id="274" r:id="rId7"/>
    <p:sldId id="275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5C382-CB19-484E-9D20-8759F9EED82C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LAUNCH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4800"/>
            <a:ext cx="71628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Chapter 4 – Equations and Formulae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Section A – Algebraic Substitution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752600" y="3200400"/>
            <a:ext cx="6858000" cy="12954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4A Learning Intentions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Today, I am going to:</a:t>
            </a:r>
            <a:endParaRPr lang="en-US" sz="2800" dirty="0">
              <a:latin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Evaluate numerical expressions.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8288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5344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L.I.#1 – Evaluate numerical expressions.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00200" y="1143000"/>
            <a:ext cx="6629400" cy="31242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Consider the number crunching machine: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399" y="1828800"/>
            <a:ext cx="419322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81200" y="4572000"/>
            <a:ext cx="6096000" cy="21336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If we place any number </a:t>
            </a:r>
            <a:r>
              <a:rPr lang="en-US" sz="3200" i="1" dirty="0" smtClean="0"/>
              <a:t>x</a:t>
            </a:r>
            <a:r>
              <a:rPr lang="en-US" sz="3200" dirty="0" smtClean="0"/>
              <a:t> into the machine, it calculates 5</a:t>
            </a:r>
            <a:r>
              <a:rPr lang="en-US" sz="3200" i="1" dirty="0" smtClean="0"/>
              <a:t>x</a:t>
            </a:r>
            <a:r>
              <a:rPr lang="en-US" sz="3200" dirty="0" smtClean="0"/>
              <a:t> – 7 by first multiplying </a:t>
            </a:r>
            <a:r>
              <a:rPr lang="en-US" sz="3200" i="1" dirty="0" smtClean="0"/>
              <a:t>x</a:t>
            </a:r>
            <a:r>
              <a:rPr lang="en-US" sz="3200" dirty="0" smtClean="0"/>
              <a:t> by 5 and then subtracting 7.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5344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L.I.#1 – Evaluate numerical expressions.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00200" y="1143000"/>
            <a:ext cx="6629400" cy="31242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Consider the number crunching machine: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399" y="1828800"/>
            <a:ext cx="419322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600200" y="4572000"/>
            <a:ext cx="7162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So, if </a:t>
            </a:r>
            <a:r>
              <a:rPr lang="en-US" sz="3200" i="1" dirty="0" smtClean="0"/>
              <a:t>x = </a:t>
            </a:r>
            <a:r>
              <a:rPr lang="en-US" sz="3200" dirty="0" smtClean="0"/>
              <a:t>3</a:t>
            </a:r>
            <a:r>
              <a:rPr lang="en-US" sz="3200" i="1" dirty="0" smtClean="0"/>
              <a:t>, </a:t>
            </a:r>
            <a:r>
              <a:rPr lang="en-US" sz="3200" dirty="0" smtClean="0"/>
              <a:t>then the output value is ____.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00200" y="5486400"/>
            <a:ext cx="7162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So, if </a:t>
            </a:r>
            <a:r>
              <a:rPr lang="en-US" sz="3200" i="1" dirty="0" smtClean="0"/>
              <a:t>x = </a:t>
            </a:r>
            <a:r>
              <a:rPr lang="en-US" sz="3200" dirty="0" smtClean="0"/>
              <a:t>-5</a:t>
            </a:r>
            <a:r>
              <a:rPr lang="en-US" sz="3200" i="1" dirty="0" smtClean="0"/>
              <a:t>, </a:t>
            </a:r>
            <a:r>
              <a:rPr lang="en-US" sz="3200" dirty="0" smtClean="0"/>
              <a:t>then the output value is ____.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5344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L.I.#1 – Evaluate numerical expressions.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00200" y="1143000"/>
            <a:ext cx="6629400" cy="31242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Consider the number crunching machine: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399" y="1828800"/>
            <a:ext cx="419322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7924800" cy="182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600" b="1" dirty="0" smtClean="0">
                <a:latin typeface="Bodoni MT Black" pitchFamily="18" charset="0"/>
              </a:rPr>
              <a:t>DEF – </a:t>
            </a:r>
            <a:r>
              <a:rPr lang="en-US" sz="3600" dirty="0" smtClean="0"/>
              <a:t>The process of substituting a value into a variable is </a:t>
            </a:r>
            <a:r>
              <a:rPr lang="en-US" sz="3600" b="1" dirty="0" smtClean="0"/>
              <a:t>evaluating a numerical expression</a:t>
            </a:r>
            <a:r>
              <a:rPr lang="en-US" sz="3600" dirty="0" smtClean="0"/>
              <a:t>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600" dirty="0" smtClean="0"/>
              <a:t>.</a:t>
            </a:r>
            <a:endParaRPr lang="en-US" sz="3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52600" y="9906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1371600" y="3048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dirty="0" smtClean="0"/>
              <a:t>L.I.#1 – Evaluate numerical expressions.</a:t>
            </a:r>
            <a:endParaRPr lang="en-US" sz="32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2819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1, Pg 93.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53922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52600" y="9906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18288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2.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371600" y="3048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dirty="0" smtClean="0"/>
              <a:t>L.I.#1 – Evaluate numerical expressions.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143000"/>
            <a:ext cx="5029200" cy="8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48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52600" y="9906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1371600" y="3048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dirty="0" smtClean="0"/>
              <a:t>L.I.#1 – Evaluate numerical expressions.</a:t>
            </a:r>
            <a:endParaRPr lang="en-US" sz="32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18288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3.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035" y="1205753"/>
            <a:ext cx="580752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15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676401" y="3124203"/>
            <a:ext cx="5105404" cy="1752598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SUMMARY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76400" y="2438400"/>
            <a:ext cx="6858000" cy="6096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0" indent="-2286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Evaluate numerical expressions.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Today I learned to..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APPLY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4800"/>
            <a:ext cx="71628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Chapter 4 – Equations and Formulae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Section A – Algebraic Substitution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752600" y="2590800"/>
            <a:ext cx="6858000" cy="21336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Success Criteria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I will know I am successful when I am able to:</a:t>
            </a:r>
            <a:endParaRPr lang="en-US" sz="2800" dirty="0" smtClean="0">
              <a:latin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800" dirty="0" smtClean="0">
                <a:latin typeface="Calibri" pitchFamily="34" charset="0"/>
              </a:rPr>
              <a:t> Complete practice Chapter 4 Section A on MathXL.com to proficient </a:t>
            </a:r>
            <a:r>
              <a:rPr lang="en-US" sz="2800" dirty="0" smtClean="0">
                <a:latin typeface="Calibri" pitchFamily="34" charset="0"/>
              </a:rPr>
              <a:t>85%.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8288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231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LAUNCH</vt:lpstr>
      <vt:lpstr>EXPLORE</vt:lpstr>
      <vt:lpstr>EXPLORE</vt:lpstr>
      <vt:lpstr>EXPLORE</vt:lpstr>
      <vt:lpstr>PowerPoint Presentation</vt:lpstr>
      <vt:lpstr>PowerPoint Presentation</vt:lpstr>
      <vt:lpstr>PowerPoint Presentation</vt:lpstr>
      <vt:lpstr>SUMMARY</vt:lpstr>
      <vt:lpstr>APPLY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</dc:title>
  <dc:creator>MPS</dc:creator>
  <cp:lastModifiedBy>Windows User</cp:lastModifiedBy>
  <cp:revision>55</cp:revision>
  <dcterms:created xsi:type="dcterms:W3CDTF">2012-03-14T14:00:02Z</dcterms:created>
  <dcterms:modified xsi:type="dcterms:W3CDTF">2014-08-11T15:43:58Z</dcterms:modified>
</cp:coreProperties>
</file>