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87" r:id="rId3"/>
    <p:sldId id="294" r:id="rId4"/>
    <p:sldId id="292" r:id="rId5"/>
    <p:sldId id="293" r:id="rId6"/>
    <p:sldId id="29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54" autoAdjust="0"/>
    <p:restoredTop sz="94660"/>
  </p:normalViewPr>
  <p:slideViewPr>
    <p:cSldViewPr>
      <p:cViewPr varScale="1">
        <p:scale>
          <a:sx n="92" d="100"/>
          <a:sy n="92" d="100"/>
        </p:scale>
        <p:origin x="9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0BE3F-EDB0-4D4E-9DE6-89E39E7CB86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A6563-5AA1-4013-9661-51321FC9C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77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C382-CB19-484E-9D20-8759F9EED82C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5C382-CB19-484E-9D20-8759F9EED82C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98F35-7DD8-4DAC-8BA0-EABDD6B11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LAUNCH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305800" cy="1219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Chapter 4 – Equations and Formulae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Section G.2 – Simultaneous Equations Again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752600" y="2438400"/>
            <a:ext cx="7010400" cy="25146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4G2 Learning Intentions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 Today, I am going to:</a:t>
            </a:r>
            <a:endParaRPr lang="en-US" sz="2800" dirty="0">
              <a:latin typeface="Times New Roman" pitchFamily="18" charset="0"/>
            </a:endParaRP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Solve simultaneous equations by elimination.</a:t>
            </a: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Recognize when to use substitution versus elimination.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1828800"/>
            <a:ext cx="693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228600" y="87079"/>
            <a:ext cx="8686800" cy="838201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Bell Ringer	ACT CCRS: </a:t>
            </a:r>
            <a:r>
              <a:rPr lang="en-US" sz="2800" b="1" dirty="0"/>
              <a:t>A 604. </a:t>
            </a:r>
            <a:r>
              <a:rPr lang="en-US" sz="2800" dirty="0"/>
              <a:t>Solve systems of two linear</a:t>
            </a:r>
          </a:p>
          <a:p>
            <a:pPr algn="l"/>
            <a:r>
              <a:rPr lang="en-US" sz="2800" dirty="0"/>
              <a:t>equations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235313"/>
            <a:ext cx="2514600" cy="156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838200" y="4740274"/>
            <a:ext cx="70866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Although that wasn’t too bad, this is a perfect situation for a another method.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Let’s look closer…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235313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Please solve the following system for the simultaneous solution using substitution method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EXPLORE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85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L.I.#2 – Recognize when to use substitution </a:t>
            </a:r>
            <a:r>
              <a:rPr lang="en-US" sz="2800" dirty="0" err="1" smtClean="0">
                <a:solidFill>
                  <a:schemeClr val="bg1"/>
                </a:solidFill>
              </a:rPr>
              <a:t>vs</a:t>
            </a:r>
            <a:r>
              <a:rPr lang="en-US" sz="2800" dirty="0" smtClean="0">
                <a:solidFill>
                  <a:schemeClr val="bg1"/>
                </a:solidFill>
              </a:rPr>
              <a:t> elimination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43000" y="1219200"/>
            <a:ext cx="20574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Example 1A.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21920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70866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Notice that the coefficients on the y-terms are opposites...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Let’s use elimination…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09600" y="4572000"/>
            <a:ext cx="7696200" cy="1752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/>
              <a:t>DEF –</a:t>
            </a:r>
            <a:r>
              <a:rPr lang="en-US" sz="3600" dirty="0" smtClean="0"/>
              <a:t> The </a:t>
            </a:r>
            <a:r>
              <a:rPr lang="en-US" sz="3600" u="sng" dirty="0" smtClean="0"/>
              <a:t>elimination method </a:t>
            </a:r>
            <a:r>
              <a:rPr lang="en-US" sz="3600" dirty="0" smtClean="0"/>
              <a:t>is best used when neither equation has a subject. </a:t>
            </a:r>
            <a:r>
              <a:rPr lang="en-US" sz="3600" smtClean="0"/>
              <a:t>(</a:t>
            </a:r>
            <a:r>
              <a:rPr lang="en-US" sz="3600" i="1" smtClean="0"/>
              <a:t>Ax + By = C)</a:t>
            </a:r>
            <a:endParaRPr lang="en-US" sz="36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EXPLORE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85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L.I.#1 – Solve simultaneous equations by elimination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276600" y="457200"/>
            <a:ext cx="21336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Example 1B.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00608" y="1642188"/>
            <a:ext cx="6324600" cy="5029204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Quick steps to elimination:</a:t>
            </a:r>
            <a:endParaRPr lang="en-US" sz="2800" dirty="0">
              <a:latin typeface="Times New Roman" pitchFamily="18" charset="0"/>
            </a:endParaRP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Line up the 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and constant terms vertically.</a:t>
            </a: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Create opposite coefficients on one of the variables.</a:t>
            </a: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Add vertically to eliminate one of the variables.  Solve for the other variable.</a:t>
            </a:r>
          </a:p>
          <a:p>
            <a:pPr marL="514350" lvl="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Substitute backwards to find the other variable.</a:t>
            </a: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Check your solution quickly.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9420" y="1158622"/>
            <a:ext cx="2533650" cy="149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EXPLORE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676400" y="1524000"/>
            <a:ext cx="7010400" cy="51816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Quick steps to elimination:</a:t>
            </a:r>
            <a:endParaRPr lang="en-US" sz="2800" dirty="0">
              <a:latin typeface="Times New Roman" pitchFamily="18" charset="0"/>
            </a:endParaRP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Line up the 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and constant terms vertically.</a:t>
            </a: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Create opposite coefficients on one of the variables.</a:t>
            </a: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Add vertically to eliminate one of the variables.  Solve for the other variable.</a:t>
            </a:r>
          </a:p>
          <a:p>
            <a:pPr marL="514350" lvl="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Substitute backwards to find the other variable.</a:t>
            </a: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Check your solution quickly.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28600" y="3048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L.I.#1 – Solve simultaneous equations by elimination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1828800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Example 2. 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4800"/>
            <a:ext cx="633156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1447801" y="3352803"/>
            <a:ext cx="4648204" cy="175259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EXPLORE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676400" y="1524000"/>
            <a:ext cx="7010400" cy="51816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Quick steps to elimination:</a:t>
            </a:r>
            <a:endParaRPr lang="en-US" sz="2800" dirty="0">
              <a:latin typeface="Times New Roman" pitchFamily="18" charset="0"/>
            </a:endParaRP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Line up the 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and constant terms vertically.</a:t>
            </a: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Create opposite coefficients on one of the variables.</a:t>
            </a: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Add vertically to eliminate one of the variables.  Solve for the other variable.</a:t>
            </a:r>
          </a:p>
          <a:p>
            <a:pPr marL="514350" lvl="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Substitute backwards to find the other variable.</a:t>
            </a: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Check your solution quickly.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28600" y="3048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L.I.#1 – Solve simultaneous equations by elimination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18288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Example 3.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/>
              <a:t>(OYO) </a:t>
            </a:r>
            <a:endParaRPr lang="en-US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4800"/>
            <a:ext cx="56233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331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LAUNCH</vt:lpstr>
      <vt:lpstr>PowerPoint Presentation</vt:lpstr>
      <vt:lpstr>EXPLORE</vt:lpstr>
      <vt:lpstr>EXPLORE</vt:lpstr>
      <vt:lpstr>EXPLORE</vt:lpstr>
      <vt:lpstr>EXPLORE</vt:lpstr>
    </vt:vector>
  </TitlesOfParts>
  <Company>Milwaukee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</dc:title>
  <dc:creator>MPS</dc:creator>
  <cp:lastModifiedBy>Moore, Michael</cp:lastModifiedBy>
  <cp:revision>81</cp:revision>
  <cp:lastPrinted>2015-08-28T12:09:35Z</cp:lastPrinted>
  <dcterms:created xsi:type="dcterms:W3CDTF">2012-03-14T14:00:02Z</dcterms:created>
  <dcterms:modified xsi:type="dcterms:W3CDTF">2015-08-28T12:09:57Z</dcterms:modified>
</cp:coreProperties>
</file>