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2" r:id="rId4"/>
    <p:sldId id="297" r:id="rId5"/>
    <p:sldId id="298" r:id="rId6"/>
    <p:sldId id="300" r:id="rId7"/>
    <p:sldId id="301" r:id="rId8"/>
    <p:sldId id="302" r:id="rId9"/>
    <p:sldId id="299" r:id="rId10"/>
    <p:sldId id="306" r:id="rId11"/>
    <p:sldId id="303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4" autoAdjust="0"/>
    <p:restoredTop sz="90557" autoAdjust="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5C382-CB19-484E-9D20-8759F9EED82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05800" cy="121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Chapter 4 – Equations and Formulae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Section X – Exponent Notation and Laws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33474" y="1752600"/>
            <a:ext cx="7400925" cy="15240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</a:rPr>
              <a:t>4X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Learning Intentions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Today, I am going to:</a:t>
            </a:r>
            <a:endParaRPr lang="en-US" sz="2400" dirty="0">
              <a:latin typeface="Times New Roman" pitchFamily="18" charset="0"/>
            </a:endParaRP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Identify exponent notation and law details.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Evaluate algebraic expressions using exponent laws.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6002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 rot="16200000">
            <a:off x="-457201" y="2095501"/>
            <a:ext cx="1752600" cy="83819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LAUNCH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5800" y="3810000"/>
            <a:ext cx="5655802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 smtClean="0"/>
              <a:t>Rather than write 2*2*2*2*2, we write 2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6675218" y="3533774"/>
            <a:ext cx="1690244" cy="89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3513701" y="4746699"/>
            <a:ext cx="4154596" cy="51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3634409" y="5334000"/>
            <a:ext cx="407309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89154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L.I.#2 – Simplify algebraic expressions using exponent laws.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1905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G.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86000" y="1143000"/>
            <a:ext cx="45720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/>
              <a:t>Use a couple of laws together.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600200" y="1828800"/>
            <a:ext cx="4711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L.I.#1 – Review index notation and laws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8077200" cy="65532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LAW 6: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Description: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143000" y="2286000"/>
            <a:ext cx="18288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6.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2133600" y="304800"/>
            <a:ext cx="29559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828800" y="1524000"/>
            <a:ext cx="6477000" cy="57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676400" y="2895600"/>
            <a:ext cx="684997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APPLY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24000" y="2057400"/>
            <a:ext cx="7391400" cy="43434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</a:rPr>
              <a:t>4X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Success Criteria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I will know I am successful when I am able to:</a:t>
            </a:r>
            <a:endParaRPr lang="en-US" sz="2800" dirty="0">
              <a:latin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Complete the next LABPASS.</a:t>
            </a:r>
            <a:endParaRPr lang="en-US" sz="2800" dirty="0" smtClean="0">
              <a:latin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800" dirty="0" smtClean="0">
                <a:latin typeface="Calibri" pitchFamily="34" charset="0"/>
              </a:rPr>
              <a:t> Complete practice Chapter 4 Section X on MathXL.com to proficient 80%.</a:t>
            </a:r>
          </a:p>
          <a:p>
            <a:pPr marL="228600" indent="-2286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 Complete the previous assignments so that I am caught up with all current content.</a:t>
            </a:r>
          </a:p>
          <a:p>
            <a:pPr marL="228600" indent="-2286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 Make ELO arrangements if I need them.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16002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05800" cy="121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Chapter 4 – Equations and Formulae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Section X – Exponent Notation and Laws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81000" y="5334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763000" cy="685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L.I.#2 – </a:t>
            </a:r>
            <a:r>
              <a:rPr lang="en-US" sz="2400" dirty="0">
                <a:solidFill>
                  <a:schemeClr val="tx1"/>
                </a:solidFill>
              </a:rPr>
              <a:t>Evaluate algebraic expressions using exponent laws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4800" y="695325"/>
            <a:ext cx="1371600" cy="447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dirty="0" smtClean="0"/>
              <a:t>Example D.</a:t>
            </a:r>
            <a:endParaRPr lang="en-US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905000" y="709612"/>
            <a:ext cx="4724400" cy="4191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/>
              <a:t>Remember to use your order of operations.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685800" y="1295400"/>
            <a:ext cx="5867400" cy="65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676400" y="3279500"/>
            <a:ext cx="4451984" cy="36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6248400" y="2971800"/>
            <a:ext cx="266176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3200399"/>
            <a:ext cx="1371600" cy="447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dirty="0" smtClean="0"/>
              <a:t>Example E.</a:t>
            </a:r>
            <a:endParaRPr lang="en-US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L.I.#1 – Review exponent notation and laws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47800" y="2133600"/>
            <a:ext cx="7391400" cy="45720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1. LAW: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Description: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676400" y="4191000"/>
            <a:ext cx="1905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1.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19200" y="838200"/>
            <a:ext cx="7010400" cy="11430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The Laws of Exponents-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i="1" dirty="0" smtClean="0">
                <a:latin typeface="Calibri" pitchFamily="34" charset="0"/>
              </a:rPr>
              <a:t>a </a:t>
            </a:r>
            <a:r>
              <a:rPr lang="en-US" sz="2800" b="1" dirty="0" smtClean="0">
                <a:latin typeface="Calibri" pitchFamily="34" charset="0"/>
              </a:rPr>
              <a:t>and</a:t>
            </a:r>
            <a:r>
              <a:rPr lang="en-US" sz="2800" b="1" i="1" dirty="0" smtClean="0">
                <a:latin typeface="Calibri" pitchFamily="34" charset="0"/>
              </a:rPr>
              <a:t> b</a:t>
            </a:r>
            <a:r>
              <a:rPr lang="en-US" sz="2800" b="1" dirty="0" smtClean="0">
                <a:latin typeface="Calibri" pitchFamily="34" charset="0"/>
              </a:rPr>
              <a:t> are positive, </a:t>
            </a:r>
            <a:r>
              <a:rPr lang="en-US" sz="2800" b="1" i="1" dirty="0" smtClean="0">
                <a:latin typeface="Calibri" pitchFamily="34" charset="0"/>
              </a:rPr>
              <a:t>m </a:t>
            </a:r>
            <a:r>
              <a:rPr lang="en-US" sz="2800" b="1" dirty="0" smtClean="0">
                <a:latin typeface="Calibri" pitchFamily="34" charset="0"/>
              </a:rPr>
              <a:t>and </a:t>
            </a:r>
            <a:r>
              <a:rPr lang="en-US" sz="2800" b="1" i="1" dirty="0" smtClean="0">
                <a:latin typeface="Calibri" pitchFamily="34" charset="0"/>
              </a:rPr>
              <a:t>n </a:t>
            </a:r>
            <a:r>
              <a:rPr lang="en-US" sz="2800" b="1" dirty="0" smtClean="0">
                <a:latin typeface="Calibri" pitchFamily="34" charset="0"/>
              </a:rPr>
              <a:t>are integers.</a:t>
            </a:r>
            <a:endParaRPr lang="en-US" sz="2800" i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2743200" y="4800600"/>
            <a:ext cx="517788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3048000" y="2286000"/>
            <a:ext cx="250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981199" y="3200400"/>
            <a:ext cx="597647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L.I.#1 – Review exponent notation and laws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47800" y="1447800"/>
            <a:ext cx="7391400" cy="52578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2. LAW: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Description: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05000" y="4038600"/>
            <a:ext cx="1905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2.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19200" y="152400"/>
            <a:ext cx="70104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The Laws of Exponents-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i="1" dirty="0" smtClean="0">
                <a:latin typeface="Calibri" pitchFamily="34" charset="0"/>
              </a:rPr>
              <a:t>a </a:t>
            </a:r>
            <a:r>
              <a:rPr lang="en-US" sz="2800" b="1" dirty="0" smtClean="0">
                <a:latin typeface="Calibri" pitchFamily="34" charset="0"/>
              </a:rPr>
              <a:t>and</a:t>
            </a:r>
            <a:r>
              <a:rPr lang="en-US" sz="2800" b="1" i="1" dirty="0" smtClean="0">
                <a:latin typeface="Calibri" pitchFamily="34" charset="0"/>
              </a:rPr>
              <a:t> b</a:t>
            </a:r>
            <a:r>
              <a:rPr lang="en-US" sz="2800" b="1" dirty="0" smtClean="0">
                <a:latin typeface="Calibri" pitchFamily="34" charset="0"/>
              </a:rPr>
              <a:t> are positive, </a:t>
            </a:r>
            <a:r>
              <a:rPr lang="en-US" sz="2800" b="1" i="1" dirty="0" smtClean="0">
                <a:latin typeface="Calibri" pitchFamily="34" charset="0"/>
              </a:rPr>
              <a:t>m </a:t>
            </a:r>
            <a:r>
              <a:rPr lang="en-US" sz="2800" b="1" dirty="0" smtClean="0">
                <a:latin typeface="Calibri" pitchFamily="34" charset="0"/>
              </a:rPr>
              <a:t>and </a:t>
            </a:r>
            <a:r>
              <a:rPr lang="en-US" sz="2800" b="1" i="1" dirty="0" smtClean="0">
                <a:latin typeface="Calibri" pitchFamily="34" charset="0"/>
              </a:rPr>
              <a:t>n </a:t>
            </a:r>
            <a:r>
              <a:rPr lang="en-US" sz="2800" b="1" dirty="0" smtClean="0">
                <a:latin typeface="Calibri" pitchFamily="34" charset="0"/>
              </a:rPr>
              <a:t>are integers.</a:t>
            </a:r>
            <a:endParaRPr lang="en-US" sz="2800" i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2895600" y="1600200"/>
            <a:ext cx="240017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904999" y="3048000"/>
            <a:ext cx="677731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3886200" y="3886200"/>
            <a:ext cx="445149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L.I.#1 – Review exponent notation and laws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47800" y="1447800"/>
            <a:ext cx="7391400" cy="52578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3. LAW: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Description: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600200" y="3886200"/>
            <a:ext cx="1905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3.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2971800" y="1600200"/>
            <a:ext cx="311887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2514600" y="4495799"/>
            <a:ext cx="5943600" cy="86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219200" y="152400"/>
            <a:ext cx="70104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The Laws of Exponents-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i="1" dirty="0" smtClean="0">
                <a:latin typeface="Calibri" pitchFamily="34" charset="0"/>
              </a:rPr>
              <a:t>a </a:t>
            </a:r>
            <a:r>
              <a:rPr lang="en-US" sz="2800" b="1" dirty="0" smtClean="0">
                <a:latin typeface="Calibri" pitchFamily="34" charset="0"/>
              </a:rPr>
              <a:t>and</a:t>
            </a:r>
            <a:r>
              <a:rPr lang="en-US" sz="2800" b="1" i="1" dirty="0" smtClean="0">
                <a:latin typeface="Calibri" pitchFamily="34" charset="0"/>
              </a:rPr>
              <a:t> b</a:t>
            </a:r>
            <a:r>
              <a:rPr lang="en-US" sz="2800" b="1" dirty="0" smtClean="0">
                <a:latin typeface="Calibri" pitchFamily="34" charset="0"/>
              </a:rPr>
              <a:t> are positive, </a:t>
            </a:r>
            <a:r>
              <a:rPr lang="en-US" sz="2800" b="1" i="1" dirty="0" smtClean="0">
                <a:latin typeface="Calibri" pitchFamily="34" charset="0"/>
              </a:rPr>
              <a:t>m </a:t>
            </a:r>
            <a:r>
              <a:rPr lang="en-US" sz="2800" b="1" dirty="0" smtClean="0">
                <a:latin typeface="Calibri" pitchFamily="34" charset="0"/>
              </a:rPr>
              <a:t>and </a:t>
            </a:r>
            <a:r>
              <a:rPr lang="en-US" sz="2800" b="1" i="1" dirty="0" smtClean="0">
                <a:latin typeface="Calibri" pitchFamily="34" charset="0"/>
              </a:rPr>
              <a:t>n </a:t>
            </a:r>
            <a:r>
              <a:rPr lang="en-US" sz="2800" b="1" dirty="0" smtClean="0">
                <a:latin typeface="Calibri" pitchFamily="34" charset="0"/>
              </a:rPr>
              <a:t>are integers.</a:t>
            </a:r>
            <a:endParaRPr lang="en-US" sz="2800" i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600201" y="3048000"/>
            <a:ext cx="7086600" cy="74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89154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L.I.#2 – Simplify algebraic expressions using exponent laws.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18288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E.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429000" y="1143000"/>
            <a:ext cx="45720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/>
              <a:t>Use a couple of laws together.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609600" y="1752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L.I.#1 – Review index notation and laws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62484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LAW 4: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Description: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1905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4.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447800" y="457200"/>
            <a:ext cx="19302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5715000" y="533400"/>
            <a:ext cx="1771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609600" y="1447800"/>
            <a:ext cx="526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219200" y="1981200"/>
            <a:ext cx="564030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685799" y="3200400"/>
            <a:ext cx="5791201" cy="91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 flipV="1">
            <a:off x="6019800" y="1143000"/>
            <a:ext cx="609600" cy="914400"/>
          </a:xfrm>
          <a:prstGeom prst="straightConnector1">
            <a:avLst/>
          </a:prstGeom>
          <a:ln w="444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89154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L.I.#2 – Simplify algebraic expressions using exponent laws.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18288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F.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86000" y="1143000"/>
            <a:ext cx="45720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/>
              <a:t>Use a couple of laws together.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685800" y="1828800"/>
            <a:ext cx="691815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L.I.#1 – Review exponent notation and laws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8077200" cy="64770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LAW 5: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Description: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990600" y="2514600"/>
            <a:ext cx="18288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5.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2133600" y="381000"/>
            <a:ext cx="421154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52600" y="1676400"/>
            <a:ext cx="64008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negative exponent moves the term from the numerator to the denominator, or vice versa.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295400" y="3124200"/>
            <a:ext cx="59194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20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392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LAUNCH</vt:lpstr>
      <vt:lpstr>PowerPoint Presentation</vt:lpstr>
      <vt:lpstr>EXPLORE</vt:lpstr>
      <vt:lpstr>EXPLORE</vt:lpstr>
      <vt:lpstr>EXPLORE</vt:lpstr>
      <vt:lpstr>PowerPoint Presentation</vt:lpstr>
      <vt:lpstr>EXPLORE</vt:lpstr>
      <vt:lpstr>PowerPoint Presentation</vt:lpstr>
      <vt:lpstr>EXPLORE</vt:lpstr>
      <vt:lpstr>PowerPoint Presentation</vt:lpstr>
      <vt:lpstr>EXPLORE</vt:lpstr>
      <vt:lpstr>APPLY</vt:lpstr>
    </vt:vector>
  </TitlesOfParts>
  <Company>Milwaukee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</dc:title>
  <dc:creator>MPS</dc:creator>
  <cp:lastModifiedBy>Windows User</cp:lastModifiedBy>
  <cp:revision>119</cp:revision>
  <dcterms:created xsi:type="dcterms:W3CDTF">2012-03-14T14:00:02Z</dcterms:created>
  <dcterms:modified xsi:type="dcterms:W3CDTF">2015-09-15T15:02:13Z</dcterms:modified>
</cp:coreProperties>
</file>