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>
        <p:scale>
          <a:sx n="83" d="100"/>
          <a:sy n="83" d="100"/>
        </p:scale>
        <p:origin x="-130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F769116-9ECF-4B13-9FD7-FC5546C21AF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A7B4AEE-B8E6-4E94-B395-426468F5FC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box plot shows the five-number summary of the points scored by a college women's basketball team throughout their 45 game season.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86000"/>
            <a:ext cx="7810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396240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the median of the data set?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the upper quartile for the data set?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approximately how many games did they score less than 53 points?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the mean for this data set less or more than the median?</a:t>
            </a:r>
            <a:endParaRPr lang="en-US" dirty="0"/>
          </a:p>
        </p:txBody>
      </p:sp>
      <p:pic>
        <p:nvPicPr>
          <p:cNvPr id="1027" name="Picture 3" descr="C:\Users\mooremx1\AppData\Local\Microsoft\Windows\Temporary Internet Files\Content.IE5\87F81JYA\14487-illustration-of-a-basketbal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741" y="4267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01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8077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Learning Intentions:</a:t>
            </a:r>
            <a:endParaRPr lang="en-US" sz="2400" b="1" dirty="0"/>
          </a:p>
          <a:p>
            <a:r>
              <a:rPr lang="en-US" sz="2400" b="1" dirty="0"/>
              <a:t>Today I will learn to…</a:t>
            </a:r>
          </a:p>
          <a:p>
            <a:pPr lvl="0"/>
            <a:r>
              <a:rPr lang="en-US" sz="2400" b="1" dirty="0"/>
              <a:t>find probabilities for normal distributions, with and without technology.</a:t>
            </a:r>
          </a:p>
          <a:p>
            <a:r>
              <a:rPr lang="en-US" sz="2400" b="1" dirty="0"/>
              <a:t> </a:t>
            </a:r>
          </a:p>
          <a:p>
            <a:r>
              <a:rPr lang="en-US" sz="2400" b="1" u="sng" dirty="0"/>
              <a:t>Success Criteria:</a:t>
            </a:r>
            <a:endParaRPr lang="en-US" sz="2400" b="1" dirty="0"/>
          </a:p>
          <a:p>
            <a:r>
              <a:rPr lang="en-US" sz="2400" b="1" dirty="0"/>
              <a:t>I will know I am successful when I can…</a:t>
            </a:r>
          </a:p>
          <a:p>
            <a:pPr lvl="0"/>
            <a:r>
              <a:rPr lang="en-US" sz="2400" b="1" dirty="0"/>
              <a:t>efficiently solve problems involving normal distributions with technology and without technology.</a:t>
            </a:r>
          </a:p>
          <a:p>
            <a:r>
              <a:rPr lang="en-US" sz="2400" b="1" dirty="0"/>
              <a:t> </a:t>
            </a:r>
          </a:p>
          <a:p>
            <a:r>
              <a:rPr lang="en-US" sz="2400" b="1" u="sng" dirty="0"/>
              <a:t>Approaches to Learning:</a:t>
            </a:r>
            <a:endParaRPr lang="en-US" sz="2400" b="1" dirty="0"/>
          </a:p>
          <a:p>
            <a:pPr lvl="0"/>
            <a:r>
              <a:rPr lang="en-US" sz="2400" b="1" dirty="0"/>
              <a:t>Thinking Skills</a:t>
            </a:r>
          </a:p>
          <a:p>
            <a:r>
              <a:rPr lang="en-US" sz="2400" b="1" dirty="0"/>
              <a:t>Communication Skills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42" y="1485900"/>
            <a:ext cx="5486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42" y="2514600"/>
            <a:ext cx="786538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62000" y="565411"/>
            <a:ext cx="6629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Terms and notation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 Distribution: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09600" y="5343867"/>
            <a:ext cx="7467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percent of the data lies within 1 standard deviation of the mean?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…2 standard deviations of the mean?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…3 standard deviations of the mean?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0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153275" cy="422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066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fast food restaurants now have automated soda for their drive through employees.  The average amount of soda distributed by the machine when asked to pour a 12oz soda is 12 oz. with a standard deviation of 1.2 oz.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5562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the probability that you receive a soda with more than 14.4oz when you order a 12oz. </a:t>
            </a:r>
            <a:r>
              <a:rPr lang="en-US" smtClean="0"/>
              <a:t>Soda?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0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73932" y="914400"/>
            <a:ext cx="712226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 distribution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with a calculator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89384"/>
            <a:ext cx="8001000" cy="135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3505200"/>
            <a:ext cx="78486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Find “E” on the calculator by pressing “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and “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</a:t>
            </a:r>
            <a:b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55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207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2015-10-02T15:12:29Z</dcterms:created>
  <dcterms:modified xsi:type="dcterms:W3CDTF">2015-10-06T18:22:54Z</dcterms:modified>
</cp:coreProperties>
</file>