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32B668-EAD0-4896-B898-5DC59F47AB7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369794-62EF-4F2B-BB6F-7DCDBE092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Distribution Lesson 2: Inverse Normal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22" y="2362200"/>
            <a:ext cx="8153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5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Learning Intentions:</a:t>
            </a:r>
            <a:endParaRPr lang="en-US" sz="2400" b="1" dirty="0"/>
          </a:p>
          <a:p>
            <a:r>
              <a:rPr lang="en-US" sz="2400" dirty="0"/>
              <a:t>Today I will learn to…</a:t>
            </a:r>
            <a:endParaRPr lang="en-US" sz="2400" b="1" dirty="0"/>
          </a:p>
          <a:p>
            <a:pPr lvl="0"/>
            <a:r>
              <a:rPr lang="en-US" sz="2400" dirty="0"/>
              <a:t>Find the inverse of normal distributions.</a:t>
            </a:r>
            <a:endParaRPr lang="en-US" sz="2400" b="1" dirty="0"/>
          </a:p>
          <a:p>
            <a:pPr lvl="0"/>
            <a:r>
              <a:rPr lang="en-US" sz="2400" dirty="0"/>
              <a:t>Apply the normal distributions to solve problems.</a:t>
            </a:r>
            <a:endParaRPr lang="en-US" sz="2400" b="1" dirty="0"/>
          </a:p>
          <a:p>
            <a:r>
              <a:rPr lang="en-US" sz="2400" b="1" dirty="0"/>
              <a:t> </a:t>
            </a:r>
          </a:p>
          <a:p>
            <a:r>
              <a:rPr lang="en-US" sz="2400" b="1" u="sng" dirty="0"/>
              <a:t>Success Criteria:</a:t>
            </a:r>
            <a:endParaRPr lang="en-US" sz="2400" b="1" dirty="0"/>
          </a:p>
          <a:p>
            <a:r>
              <a:rPr lang="en-US" sz="2400" dirty="0"/>
              <a:t>I will know I am successful when I can…</a:t>
            </a:r>
            <a:endParaRPr lang="en-US" sz="2400" b="1" dirty="0"/>
          </a:p>
          <a:p>
            <a:pPr lvl="0"/>
            <a:r>
              <a:rPr lang="en-US" sz="2400" dirty="0"/>
              <a:t>Solve problems involving normal distributions using inverse-norm.</a:t>
            </a:r>
            <a:endParaRPr lang="en-US" sz="2400" b="1" dirty="0"/>
          </a:p>
          <a:p>
            <a:r>
              <a:rPr lang="en-US" sz="2400" dirty="0"/>
              <a:t> </a:t>
            </a:r>
          </a:p>
          <a:p>
            <a:r>
              <a:rPr lang="en-US" sz="2400" b="1" u="sng" dirty="0"/>
              <a:t>Approaches to Learning:</a:t>
            </a:r>
            <a:endParaRPr lang="en-US" sz="2400" b="1" dirty="0"/>
          </a:p>
          <a:p>
            <a:pPr lvl="0"/>
            <a:r>
              <a:rPr lang="en-US" sz="2400" dirty="0"/>
              <a:t>Thinking Skills</a:t>
            </a:r>
          </a:p>
          <a:p>
            <a:r>
              <a:rPr lang="en-US" sz="2400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36854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What happens when we have a percentage/probability but don’t know the data value?</a:t>
            </a:r>
            <a:endParaRPr lang="en-US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b="1" dirty="0"/>
              <a:t>For example:</a:t>
            </a:r>
          </a:p>
          <a:p>
            <a:r>
              <a:rPr lang="en-US" dirty="0"/>
              <a:t>Suppose we have a population of adult snails where the length of a snail shell, </a:t>
            </a:r>
            <a:r>
              <a:rPr lang="en-US" i="1" dirty="0"/>
              <a:t>X</a:t>
            </a:r>
            <a:r>
              <a:rPr lang="en-US" dirty="0"/>
              <a:t> mm, is normally distributed with a mean 23.6, and standard deviation 3.1mm.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What is the shell length that is longer than 95% of the data?</a:t>
            </a:r>
            <a:endParaRPr lang="en-US" b="1" dirty="0"/>
          </a:p>
          <a:p>
            <a:r>
              <a:rPr lang="en-US" b="1" dirty="0"/>
              <a:t> </a:t>
            </a:r>
          </a:p>
        </p:txBody>
      </p:sp>
      <p:pic>
        <p:nvPicPr>
          <p:cNvPr id="2050" name="Picture 2" descr="C:\Users\mooremx1\AppData\Local\Microsoft\Windows\Temporary Internet Files\Content.IE5\T6ICGR10\cute_snail_by_gniyuhs-d4lvbj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4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63640"/>
            <a:ext cx="8001000" cy="154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7391400" cy="228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5800" y="587879"/>
            <a:ext cx="7848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use the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invNorm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option on the TI-calculator.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InvNorm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always measures percentages from the left of the graph.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355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3511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 university professor determines that 80% of this year’s History candidates should pass the final examination.  The examination results are expected to be normally distributed with a mean of 62 and a standard deviation of 13.  Find the lowest score necessary to pass the examination.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102" name="Picture 6" descr="C:\Users\mooremx1\AppData\Local\Microsoft\Windows\Temporary Internet Files\Content.IE5\Q9FW5KJ3\15214500_03d8f940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227" y="4876800"/>
            <a:ext cx="1244600" cy="151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5776</TotalTime>
  <Words>114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Normal Distribution Lesson 2: Inverse Normal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 Lesson 2: Inverse Normal</dc:title>
  <dc:creator>Windows User</dc:creator>
  <cp:lastModifiedBy>Windows User</cp:lastModifiedBy>
  <cp:revision>9</cp:revision>
  <dcterms:created xsi:type="dcterms:W3CDTF">2015-10-08T14:46:09Z</dcterms:created>
  <dcterms:modified xsi:type="dcterms:W3CDTF">2015-10-12T15:32:48Z</dcterms:modified>
</cp:coreProperties>
</file>