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2C9D01-4EFC-4A3C-A9A6-269B6B2F92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FD9BFA-587A-4376-9933-B58FC8F57D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81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Probability Lesson 7:  Mutually Exclusive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438400"/>
            <a:ext cx="3309803" cy="3243309"/>
          </a:xfrm>
        </p:spPr>
        <p:txBody>
          <a:bodyPr/>
          <a:lstStyle/>
          <a:p>
            <a:r>
              <a:rPr lang="en-US" dirty="0" smtClean="0"/>
              <a:t>I.B. Standard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4114800" cy="64940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Bell Ringer</a:t>
            </a:r>
          </a:p>
          <a:p>
            <a:r>
              <a:rPr lang="en-US" sz="2000" b="1" dirty="0"/>
              <a:t>Bin A contains 3 red and 2 white tickets.  Bin B contains 4 red and 1 white tickets.  A die with 4 faces marked A and two faces marked B is rolled and used to select bin A or B.  A ticket is then selected from this bin.  Determine the probability that:</a:t>
            </a:r>
          </a:p>
          <a:p>
            <a:pPr lvl="0"/>
            <a:r>
              <a:rPr lang="en-US" sz="2000" b="1" dirty="0" smtClean="0"/>
              <a:t>a.)The </a:t>
            </a:r>
            <a:r>
              <a:rPr lang="en-US" sz="2000" b="1" dirty="0"/>
              <a:t>ticket is from bin A and is white.</a:t>
            </a:r>
          </a:p>
          <a:p>
            <a:r>
              <a:rPr lang="en-US" sz="2000" b="1" dirty="0"/>
              <a:t> </a:t>
            </a:r>
          </a:p>
          <a:p>
            <a:pPr lvl="0"/>
            <a:r>
              <a:rPr lang="en-US" sz="2000" b="1" dirty="0" smtClean="0"/>
              <a:t>b.)The </a:t>
            </a:r>
            <a:r>
              <a:rPr lang="en-US" sz="2000" b="1" dirty="0"/>
              <a:t>ticket is white.</a:t>
            </a:r>
          </a:p>
          <a:p>
            <a:r>
              <a:rPr lang="en-US" sz="2000" b="1" dirty="0"/>
              <a:t> </a:t>
            </a:r>
          </a:p>
          <a:p>
            <a:pPr lvl="0"/>
            <a:r>
              <a:rPr lang="en-US" sz="2000" b="1" dirty="0" smtClean="0"/>
              <a:t>c.)The </a:t>
            </a:r>
            <a:r>
              <a:rPr lang="en-US" sz="2000" b="1" dirty="0"/>
              <a:t>ticket is chosen from bin A given that it is white.</a:t>
            </a:r>
          </a:p>
          <a:p>
            <a:r>
              <a:rPr lang="en-US" sz="2000" b="1" dirty="0"/>
              <a:t> </a:t>
            </a:r>
          </a:p>
          <a:p>
            <a:pPr lvl="0"/>
            <a:r>
              <a:rPr lang="en-US" sz="2000" b="1" dirty="0" smtClean="0"/>
              <a:t>d.)The </a:t>
            </a:r>
            <a:r>
              <a:rPr lang="en-US" sz="2000" b="1" dirty="0"/>
              <a:t>ticket is white given that it chosen from bin 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2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8077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Define </a:t>
            </a:r>
            <a:r>
              <a:rPr lang="en-US" u="sng" dirty="0"/>
              <a:t>Mutually Exclusive</a:t>
            </a:r>
            <a:r>
              <a:rPr lang="en-US" dirty="0"/>
              <a:t> Events.</a:t>
            </a:r>
          </a:p>
          <a:p>
            <a:pPr lvl="0"/>
            <a:r>
              <a:rPr lang="en-US" dirty="0"/>
              <a:t>Define and use probability laws.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Identify the correct probability law(s) to solve a variety of probability problems. 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Approaches to Learning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 Thinking Skills</a:t>
            </a:r>
          </a:p>
          <a:p>
            <a:pPr lvl="0"/>
            <a:r>
              <a:rPr lang="en-US" dirty="0"/>
              <a:t>Communication Skills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4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077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Terms and Notation:</a:t>
            </a:r>
          </a:p>
          <a:p>
            <a:r>
              <a:rPr lang="en-US" sz="2400" b="1" dirty="0"/>
              <a:t> </a:t>
            </a:r>
          </a:p>
          <a:p>
            <a:r>
              <a:rPr lang="en-US" sz="2400" b="1" dirty="0"/>
              <a:t>Mutually Exclusive Events:</a:t>
            </a:r>
            <a:r>
              <a:rPr lang="en-US" sz="2400" dirty="0"/>
              <a:t> events that cannot happen at the same time.</a:t>
            </a:r>
            <a:endParaRPr lang="en-US" sz="2400" b="1" dirty="0"/>
          </a:p>
          <a:p>
            <a:r>
              <a:rPr lang="en-US" b="1" dirty="0"/>
              <a:t> 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71078"/>
            <a:ext cx="7893386" cy="205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87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90956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4495800" cy="281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91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0868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420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105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Probability Lesson 7:  Mutually Exclusive Events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Lesson 7:  Mutually Exclusive Events</dc:title>
  <dc:creator>Windows User</dc:creator>
  <cp:lastModifiedBy>Windows User</cp:lastModifiedBy>
  <cp:revision>2</cp:revision>
  <dcterms:created xsi:type="dcterms:W3CDTF">2015-08-28T14:57:52Z</dcterms:created>
  <dcterms:modified xsi:type="dcterms:W3CDTF">2015-08-28T16:14:13Z</dcterms:modified>
</cp:coreProperties>
</file>